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3" r:id="rId5"/>
    <p:sldId id="258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A51A252A-D341-4041-A127-51CC5456F6FE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587589A-C59A-42F3-8E1F-DE80456C55F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252A-D341-4041-A127-51CC5456F6FE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589A-C59A-42F3-8E1F-DE80456C5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252A-D341-4041-A127-51CC5456F6FE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589A-C59A-42F3-8E1F-DE80456C5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252A-D341-4041-A127-51CC5456F6FE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589A-C59A-42F3-8E1F-DE80456C5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252A-D341-4041-A127-51CC5456F6FE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589A-C59A-42F3-8E1F-DE80456C5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252A-D341-4041-A127-51CC5456F6FE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589A-C59A-42F3-8E1F-DE80456C55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252A-D341-4041-A127-51CC5456F6FE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589A-C59A-42F3-8E1F-DE80456C55F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252A-D341-4041-A127-51CC5456F6FE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589A-C59A-42F3-8E1F-DE80456C5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252A-D341-4041-A127-51CC5456F6FE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589A-C59A-42F3-8E1F-DE80456C5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252A-D341-4041-A127-51CC5456F6FE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589A-C59A-42F3-8E1F-DE80456C5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252A-D341-4041-A127-51CC5456F6FE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589A-C59A-42F3-8E1F-DE80456C5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51A252A-D341-4041-A127-51CC5456F6FE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F587589A-C59A-42F3-8E1F-DE80456C55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טיפים לכתיבת הצעות מחקר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יריב צפתי, החוג לתקשורת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5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 חשוב ראשון: תגישו!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800" dirty="0" smtClean="0"/>
              <a:t>תמריצים משמעותיים מאוד</a:t>
            </a:r>
          </a:p>
          <a:p>
            <a:pPr algn="r" rtl="1"/>
            <a:r>
              <a:rPr lang="he-IL" sz="2800" dirty="0" smtClean="0"/>
              <a:t>יש גם פרס ניחומים</a:t>
            </a:r>
          </a:p>
          <a:p>
            <a:pPr algn="r" rtl="1"/>
            <a:r>
              <a:rPr lang="he-IL" sz="2800" dirty="0" smtClean="0"/>
              <a:t>אם אתם מגישים – לא יבקשו ממכם לשפוט!</a:t>
            </a:r>
          </a:p>
          <a:p>
            <a:pPr algn="r" rtl="1"/>
            <a:r>
              <a:rPr lang="he-IL" sz="2800" dirty="0" smtClean="0"/>
              <a:t>יש הרבה </a:t>
            </a:r>
            <a:r>
              <a:rPr lang="he-IL" sz="2800" dirty="0" err="1" smtClean="0"/>
              <a:t>הרבה</a:t>
            </a:r>
            <a:r>
              <a:rPr lang="he-IL" sz="2800" dirty="0" smtClean="0"/>
              <a:t> מזל בעסק</a:t>
            </a:r>
          </a:p>
          <a:p>
            <a:pPr algn="r" rtl="1"/>
            <a:r>
              <a:rPr lang="he-IL" sz="2800" dirty="0" smtClean="0"/>
              <a:t>אם לא תגישו – לא תזכו</a:t>
            </a:r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592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 שני: הציעו מחקר שאפתני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3200" dirty="0" smtClean="0"/>
              <a:t>נושאים שהם חוד החנית במחקר העכשווי</a:t>
            </a:r>
          </a:p>
          <a:p>
            <a:pPr algn="r" rtl="1"/>
            <a:r>
              <a:rPr lang="he-IL" sz="3200" dirty="0" smtClean="0"/>
              <a:t>רטוריקה של פריצת דרך, אם אפשר בכמה חזיתות במקביל (תיאורטית, מתודולוגית, תרומה להבנת המקרה הישראלי, תרומה פרקטית)</a:t>
            </a:r>
          </a:p>
          <a:p>
            <a:pPr algn="r" rtl="1"/>
            <a:r>
              <a:rPr lang="he-IL" sz="3200" dirty="0" smtClean="0"/>
              <a:t>להדגיש את החדשנות והתרומה</a:t>
            </a:r>
          </a:p>
          <a:p>
            <a:pPr algn="r" rtl="1"/>
            <a:r>
              <a:rPr lang="he-IL" sz="3200" dirty="0" smtClean="0"/>
              <a:t>כמה שיותר אלגנטיות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20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 שלישי: השתמשו בנקודות החזקה שלכם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הציעו פיתוח לתכנית מחקרית קיימת שלכם</a:t>
            </a:r>
          </a:p>
          <a:p>
            <a:pPr algn="r" rtl="1"/>
            <a:r>
              <a:rPr lang="he-IL" dirty="0" smtClean="0"/>
              <a:t>אתם חזקים בתחום שלכם יותר מאחרים:</a:t>
            </a:r>
          </a:p>
          <a:p>
            <a:pPr lvl="1" algn="r" rtl="1"/>
            <a:r>
              <a:rPr lang="he-IL" dirty="0" smtClean="0"/>
              <a:t>קל יותר לדבר עליו בסמכותיות</a:t>
            </a:r>
          </a:p>
          <a:p>
            <a:pPr lvl="1" algn="r" rtl="1"/>
            <a:r>
              <a:rPr lang="he-IL" dirty="0" smtClean="0"/>
              <a:t>קל להראות בו שליטה</a:t>
            </a:r>
          </a:p>
          <a:p>
            <a:pPr lvl="1" algn="r" rtl="1"/>
            <a:r>
              <a:rPr lang="he-IL" dirty="0" smtClean="0"/>
              <a:t>יש כבר דברים שעשיתם בתחום (ואפשר להציגם כפיילוט)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2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 רביעי: ברור ומפורט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בוודאות: את ההצעה שלכם יקראו גם אנשים שאינם מתת-התחום שלכם</a:t>
            </a:r>
          </a:p>
          <a:p>
            <a:pPr algn="r" rtl="1"/>
            <a:r>
              <a:rPr lang="he-IL" dirty="0" smtClean="0"/>
              <a:t>לאנשים האלו יש עוד הצעות לקרוא</a:t>
            </a:r>
          </a:p>
          <a:p>
            <a:pPr algn="r" rtl="1"/>
            <a:r>
              <a:rPr lang="he-IL" dirty="0" smtClean="0"/>
              <a:t>לכן ההצעה צריכה להיות כמה שיותר ברורה גם לחיצוניים</a:t>
            </a:r>
          </a:p>
          <a:p>
            <a:pPr algn="r" rtl="1"/>
            <a:r>
              <a:rPr lang="he-IL" dirty="0" smtClean="0"/>
              <a:t>אם זה רלבנטי – תרשימים, רשימת השערות</a:t>
            </a:r>
          </a:p>
          <a:p>
            <a:pPr algn="r" rtl="1"/>
            <a:r>
              <a:rPr lang="he-IL" dirty="0" smtClean="0"/>
              <a:t>מצד שני – צריך לתת את התחושה שאתם יודעים בדיוק מה שאתם הלכים לעשות (פיילוט, פרוט מדדים)</a:t>
            </a:r>
          </a:p>
          <a:p>
            <a:pPr algn="r" rtl="1"/>
            <a:r>
              <a:rPr lang="he-IL" dirty="0" smtClean="0"/>
              <a:t>לא לוותר על פירוט בפרק המתודולוגיה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0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 חמישי: תקציב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he-IL" dirty="0" smtClean="0"/>
              <a:t>מנופח, אבל מוצדק לפרטי פרטים</a:t>
            </a:r>
          </a:p>
          <a:p>
            <a:pPr algn="r" rtl="1"/>
            <a:r>
              <a:rPr lang="he-IL" dirty="0" smtClean="0"/>
              <a:t>שוב, לתת תחושה שעשיתם היטב שיעורי בית (שמות האסיסטנטים, הצעות מחיר מספקים חיצוניים, חישוב של שעות העבודה כפול סכומים לשעה)</a:t>
            </a:r>
          </a:p>
          <a:p>
            <a:pPr algn="r" rtl="1"/>
            <a:r>
              <a:rPr lang="he-IL" dirty="0" smtClean="0"/>
              <a:t>היעזרו ברשות המחקר ובקשו סכומים מקובלים על מחשבים, ספרות מקצועית, ציוד משרדי, חברות באגודות, תקשורת</a:t>
            </a:r>
          </a:p>
          <a:p>
            <a:pPr algn="r" rtl="1"/>
            <a:r>
              <a:rPr lang="he-IL" dirty="0" smtClean="0"/>
              <a:t>למרוח את הפרויקט על כמה שיותר זמן, כל עוד זה נשמע סביר (לוח זמנים מפורט לפרטי פרטים)</a:t>
            </a:r>
          </a:p>
          <a:p>
            <a:pPr algn="r" rtl="1"/>
            <a:r>
              <a:rPr lang="he-IL" dirty="0" smtClean="0"/>
              <a:t>בקשו כסף לנסיעות תלמידי מחקר לכנסים</a:t>
            </a:r>
            <a:endParaRPr lang="he-IL" dirty="0" smtClean="0"/>
          </a:p>
          <a:p>
            <a:pPr algn="r" rtl="1"/>
            <a:r>
              <a:rPr lang="he-IL" dirty="0" smtClean="0"/>
              <a:t>ב </a:t>
            </a:r>
            <a:r>
              <a:rPr lang="en-US" dirty="0" smtClean="0"/>
              <a:t>ISF </a:t>
            </a:r>
            <a:r>
              <a:rPr lang="he-IL" dirty="0" smtClean="0"/>
              <a:t> - בקשו 38,000 ₪ לשת"פ בינ"ל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26870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 שישי: אסטרטגיה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3200" dirty="0" smtClean="0"/>
              <a:t>מותר להגיש אותה הצעה למספר קרנות (פשוט צריך לציין שאתם מבקשים כסף מעוד מקומות)</a:t>
            </a:r>
          </a:p>
          <a:p>
            <a:pPr algn="r" rtl="1"/>
            <a:r>
              <a:rPr lang="he-IL" sz="3200" dirty="0" smtClean="0"/>
              <a:t>אם נדחיתם – הגישו פעם נוספת</a:t>
            </a:r>
          </a:p>
          <a:p>
            <a:pPr algn="r" rtl="1"/>
            <a:r>
              <a:rPr lang="he-IL" sz="3200" dirty="0" smtClean="0"/>
              <a:t>אם מתאפשר – הציעו שמות של שופטים</a:t>
            </a:r>
          </a:p>
          <a:p>
            <a:pPr algn="r" rtl="1"/>
            <a:r>
              <a:rPr lang="he-IL" sz="3200" dirty="0" smtClean="0"/>
              <a:t>אל תתחכמו בבחירת תחומי ההגשה</a:t>
            </a:r>
          </a:p>
          <a:p>
            <a:pPr algn="r" rtl="1"/>
            <a:r>
              <a:rPr lang="he-IL" sz="3200" dirty="0" smtClean="0"/>
              <a:t>תחרויות צעירים: הסיכויים </a:t>
            </a:r>
            <a:r>
              <a:rPr lang="he-IL" sz="3200" dirty="0" smtClean="0"/>
              <a:t>יותר</a:t>
            </a:r>
            <a:r>
              <a:rPr lang="he-IL" sz="3200" dirty="0" smtClean="0"/>
              <a:t> </a:t>
            </a:r>
            <a:r>
              <a:rPr lang="he-IL" sz="3200" dirty="0" smtClean="0"/>
              <a:t>גבוהים!</a:t>
            </a:r>
          </a:p>
          <a:p>
            <a:pPr algn="r" rtl="1"/>
            <a:endParaRPr lang="he-IL" sz="3200" dirty="0" smtClean="0"/>
          </a:p>
          <a:p>
            <a:pPr algn="r" rtl="1"/>
            <a:endParaRPr lang="he-IL" sz="3200" dirty="0" smtClean="0"/>
          </a:p>
          <a:p>
            <a:pPr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876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 אחרון: הקדימו עד כמה שניתן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המערכות האלקטרוניות עמוסות מאוד ביום האחרון</a:t>
            </a:r>
          </a:p>
          <a:p>
            <a:pPr algn="r" rtl="1"/>
            <a:r>
              <a:rPr lang="he-IL" dirty="0" smtClean="0"/>
              <a:t>צוות רשות המחקר </a:t>
            </a:r>
            <a:r>
              <a:rPr lang="he-IL" dirty="0" smtClean="0"/>
              <a:t>עמוס</a:t>
            </a:r>
          </a:p>
          <a:p>
            <a:pPr algn="r" rtl="1"/>
            <a:r>
              <a:rPr lang="he-IL" dirty="0" smtClean="0"/>
              <a:t>השאירו זמן לביקורת עמיתים</a:t>
            </a:r>
            <a:endParaRPr lang="he-IL" dirty="0" smtClean="0"/>
          </a:p>
          <a:p>
            <a:pPr algn="r" rtl="1"/>
            <a:r>
              <a:rPr lang="he-IL" dirty="0" smtClean="0"/>
              <a:t>השאירו זמן להגהות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60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</Template>
  <TotalTime>59</TotalTime>
  <Words>345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Bradley Hand ITC TT-Bold</vt:lpstr>
      <vt:lpstr>Cambria</vt:lpstr>
      <vt:lpstr>Rage Italic</vt:lpstr>
      <vt:lpstr>Times New Roman</vt:lpstr>
      <vt:lpstr>Sketchbook</vt:lpstr>
      <vt:lpstr>טיפים לכתיבת הצעות מחקר</vt:lpstr>
      <vt:lpstr>טיפ חשוב ראשון: תגישו!</vt:lpstr>
      <vt:lpstr>טיפ שני: הציעו מחקר שאפתני</vt:lpstr>
      <vt:lpstr>טיפ שלישי: השתמשו בנקודות החזקה שלכם</vt:lpstr>
      <vt:lpstr>טיפ רביעי: ברור ומפורט</vt:lpstr>
      <vt:lpstr>טיפ חמישי: תקציב</vt:lpstr>
      <vt:lpstr>טיפ שישי: אסטרטגיה</vt:lpstr>
      <vt:lpstr>טיפ אחרון: הקדימו עד כמה שניתן</vt:lpstr>
    </vt:vector>
  </TitlesOfParts>
  <Company>University of Haifa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טיפים לכתיבת הצעות מחקר</dc:title>
  <dc:creator>Yariv Tsfati</dc:creator>
  <cp:lastModifiedBy>user</cp:lastModifiedBy>
  <cp:revision>11</cp:revision>
  <dcterms:created xsi:type="dcterms:W3CDTF">2013-01-27T19:32:43Z</dcterms:created>
  <dcterms:modified xsi:type="dcterms:W3CDTF">2020-08-13T09:18:32Z</dcterms:modified>
</cp:coreProperties>
</file>